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70" r:id="rId4"/>
    <p:sldId id="271" r:id="rId5"/>
    <p:sldId id="272" r:id="rId6"/>
    <p:sldId id="274" r:id="rId7"/>
    <p:sldId id="273" r:id="rId8"/>
    <p:sldId id="265" r:id="rId9"/>
    <p:sldId id="277" r:id="rId10"/>
    <p:sldId id="259" r:id="rId11"/>
    <p:sldId id="276" r:id="rId12"/>
    <p:sldId id="266" r:id="rId13"/>
    <p:sldId id="267" r:id="rId14"/>
    <p:sldId id="278" r:id="rId15"/>
    <p:sldId id="286" r:id="rId16"/>
    <p:sldId id="279" r:id="rId17"/>
    <p:sldId id="281" r:id="rId18"/>
    <p:sldId id="275" r:id="rId19"/>
    <p:sldId id="280" r:id="rId20"/>
    <p:sldId id="291" r:id="rId21"/>
    <p:sldId id="260" r:id="rId22"/>
    <p:sldId id="283" r:id="rId23"/>
    <p:sldId id="284" r:id="rId24"/>
    <p:sldId id="282" r:id="rId25"/>
    <p:sldId id="285" r:id="rId26"/>
    <p:sldId id="288" r:id="rId27"/>
    <p:sldId id="261" r:id="rId28"/>
    <p:sldId id="287" r:id="rId29"/>
    <p:sldId id="289" r:id="rId30"/>
    <p:sldId id="292" r:id="rId31"/>
    <p:sldId id="264" r:id="rId32"/>
    <p:sldId id="293" r:id="rId33"/>
    <p:sldId id="294" r:id="rId34"/>
    <p:sldId id="290" r:id="rId35"/>
    <p:sldId id="262" r:id="rId36"/>
    <p:sldId id="263" r:id="rId37"/>
    <p:sldId id="269" r:id="rId3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44"/>
    <p:restoredTop sz="94657"/>
  </p:normalViewPr>
  <p:slideViewPr>
    <p:cSldViewPr snapToGrid="0" snapToObjects="1">
      <p:cViewPr varScale="1">
        <p:scale>
          <a:sx n="143" d="100"/>
          <a:sy n="143" d="100"/>
        </p:scale>
        <p:origin x="10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10.png>
</file>

<file path=ppt/media/image11.png>
</file>

<file path=ppt/media/image12.jpg>
</file>

<file path=ppt/media/image13.png>
</file>

<file path=ppt/media/image14.gif>
</file>

<file path=ppt/media/image15.jpg>
</file>

<file path=ppt/media/image16.png>
</file>

<file path=ppt/media/image17.jpg>
</file>

<file path=ppt/media/image18.png>
</file>

<file path=ppt/media/image19.png>
</file>

<file path=ppt/media/image2.jpg>
</file>

<file path=ppt/media/image20.gif>
</file>

<file path=ppt/media/image21.png>
</file>

<file path=ppt/media/image22.jpg>
</file>

<file path=ppt/media/image23.jpg>
</file>

<file path=ppt/media/image24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04E845-8E7B-1847-A4C5-B883E0353F6F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C2EA7F-D53F-2B43-A538-1E954BAA22F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4960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err="1"/>
              <a:t>codeanywhere</a:t>
            </a:r>
            <a:r>
              <a:rPr lang="pt-BR" dirty="0"/>
              <a:t> </a:t>
            </a:r>
            <a:r>
              <a:rPr lang="pt-BR" dirty="0" err="1"/>
              <a:t>funny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2EA7F-D53F-2B43-A538-1E954BAA22FA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3936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err="1"/>
              <a:t>codeanywhere</a:t>
            </a:r>
            <a:r>
              <a:rPr lang="pt-BR" dirty="0"/>
              <a:t> </a:t>
            </a:r>
            <a:r>
              <a:rPr lang="pt-BR" dirty="0" err="1"/>
              <a:t>funny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2EA7F-D53F-2B43-A538-1E954BAA22FA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9948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err="1"/>
              <a:t>codeanywhere</a:t>
            </a:r>
            <a:r>
              <a:rPr lang="pt-BR" dirty="0"/>
              <a:t> </a:t>
            </a:r>
            <a:r>
              <a:rPr lang="pt-BR" dirty="0" err="1"/>
              <a:t>funny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2EA7F-D53F-2B43-A538-1E954BAA22FA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42035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err="1"/>
              <a:t>codeanywhere</a:t>
            </a:r>
            <a:r>
              <a:rPr lang="pt-BR" dirty="0"/>
              <a:t> </a:t>
            </a:r>
            <a:r>
              <a:rPr lang="pt-BR" dirty="0" err="1"/>
              <a:t>funny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2EA7F-D53F-2B43-A538-1E954BAA22FA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3165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err="1"/>
              <a:t>codeanywhere</a:t>
            </a:r>
            <a:r>
              <a:rPr lang="pt-BR" dirty="0"/>
              <a:t> </a:t>
            </a:r>
            <a:r>
              <a:rPr lang="pt-BR" dirty="0" err="1"/>
              <a:t>funny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2EA7F-D53F-2B43-A538-1E954BAA22FA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22424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err="1"/>
              <a:t>codeanywhere</a:t>
            </a:r>
            <a:r>
              <a:rPr lang="pt-BR" dirty="0"/>
              <a:t> </a:t>
            </a:r>
            <a:r>
              <a:rPr lang="pt-BR" dirty="0" err="1"/>
              <a:t>funny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2EA7F-D53F-2B43-A538-1E954BAA22FA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8649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err="1"/>
              <a:t>codeanywhere</a:t>
            </a:r>
            <a:r>
              <a:rPr lang="pt-BR" dirty="0"/>
              <a:t> </a:t>
            </a:r>
            <a:r>
              <a:rPr lang="pt-BR" dirty="0" err="1"/>
              <a:t>funny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2EA7F-D53F-2B43-A538-1E954BAA22FA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20705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err="1"/>
              <a:t>codeanywhere</a:t>
            </a:r>
            <a:r>
              <a:rPr lang="pt-BR" dirty="0"/>
              <a:t> </a:t>
            </a:r>
            <a:r>
              <a:rPr lang="pt-BR" dirty="0" err="1"/>
              <a:t>funny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2EA7F-D53F-2B43-A538-1E954BAA22FA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71260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err="1"/>
              <a:t>codeanywhere</a:t>
            </a:r>
            <a:r>
              <a:rPr lang="pt-BR" dirty="0"/>
              <a:t> </a:t>
            </a:r>
            <a:r>
              <a:rPr lang="pt-BR" dirty="0" err="1"/>
              <a:t>funny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2EA7F-D53F-2B43-A538-1E954BAA22FA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0535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862510-7D9D-9047-84F3-F6DC662AB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74ACD71-47B1-704B-BB44-F1CF7A388F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2DF1532-9B1B-064A-9FE2-B7DCE025E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A500-762E-F34E-8360-09A521466A5E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0587053-62BC-E54B-909F-514654359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5158DD3-B52C-2447-8B10-A037E3CCD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1EDD-8A21-EC42-84A3-5ACE128749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7483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5CEE52-A6FC-4940-A9E3-ADD08985F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6526E9B-341D-A341-A8AE-6826F5C7C5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99B163C-BB84-A143-955F-C643E2FC4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A500-762E-F34E-8360-09A521466A5E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919DB09-63C7-CE4D-83CD-CDD650F5C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37A7464-1018-3E4A-8755-88B6D9202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1EDD-8A21-EC42-84A3-5ACE128749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025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B45EB95-DF74-6D4F-917D-CF01EEA939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74EFEE3-CBF2-0242-A350-D9817CAA53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7EA7FDB-FDFD-FB49-97FB-E4DCF21B6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A500-762E-F34E-8360-09A521466A5E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C33B5E-C24A-D143-A4E3-D646A483B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2E27394-43F1-C74C-BF85-4ECD5072C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1EDD-8A21-EC42-84A3-5ACE128749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7236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3760FB-7528-0D4A-8682-7C3D95121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5BC55AD-841F-B947-A399-152A1609FB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F9566D3-C9A4-8741-BA90-3846E8179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A500-762E-F34E-8360-09A521466A5E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7E3F487-5238-134D-B2B7-68B98DD94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B5392D0-2EFA-8346-8387-C278C3EEE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1EDD-8A21-EC42-84A3-5ACE128749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4644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FC0620-11EE-844F-9F46-0C53F9EFF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91F485B-BBBA-E24C-ACCA-A69C9D82C8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5569B4D-C8B0-EA47-AFFE-6E312B961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A500-762E-F34E-8360-09A521466A5E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8E98E19-0FB7-2641-9698-B687D73B5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531AC57-B2D4-AB48-94A8-D30CFE36D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1EDD-8A21-EC42-84A3-5ACE128749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6422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D665D5-C21E-174A-948F-2B829D1F0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3A08FB0-DAAA-854F-B339-0155D16FD8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96B8CF5-1537-7C49-9E33-E0C800BF4B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BF36EDC-9A50-3540-B619-8F5595A65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A500-762E-F34E-8360-09A521466A5E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17F914E-911B-9943-8780-0BADBFAF1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4337585-A81F-064A-9C49-7CF1873BD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1EDD-8A21-EC42-84A3-5ACE128749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0988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CE3CE8-74A9-F94A-A08B-D7FF222DF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A494973-CABA-C647-816A-C3579B094D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5641B0D-31CA-CE44-AA32-7E1C556B2A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99214EC-D5EB-FF42-A644-E8C2F48CAA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2B39810-7C0C-EB4F-8173-3330DB7ECC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64EC311-3A23-4240-839F-D5B3CAE10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A500-762E-F34E-8360-09A521466A5E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047599A-FE50-144C-8679-7052DC01B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BA8D339-7A63-2A49-B7C5-E7CBE431F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1EDD-8A21-EC42-84A3-5ACE128749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4131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A17FDF-F976-8042-B6EE-E8E379EDA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814F4D6-B7F9-674A-8283-2198570AF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A500-762E-F34E-8360-09A521466A5E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DAFDA11-9363-6D46-8506-E97F523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D35A9AA-DD08-9D4A-B69A-88E76E54D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1EDD-8A21-EC42-84A3-5ACE128749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8225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B5728BA-6E1C-C043-950D-4E81F5732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A500-762E-F34E-8360-09A521466A5E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2370E7C-A6BF-F443-8D92-A402975CB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4AF79BE-FFF8-B142-83BA-6CF6EFEDD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1EDD-8A21-EC42-84A3-5ACE128749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5377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B4C4D3-0AB5-DA4E-B6B8-7B8CC53F6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BC565C5-58F4-DA40-A7FD-A6B135733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E36E8C7-2A0A-9141-8CDB-83FF0A997C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187BC83-52BF-B04F-A436-EF8ED2DC4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A500-762E-F34E-8360-09A521466A5E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B7D7DD1-F2FE-0841-8B96-26C68F55E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B1B2B76-34F5-3041-89CC-CF392EC4C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1EDD-8A21-EC42-84A3-5ACE128749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2722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6AF137-33A9-C343-8945-FB8AC6038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5B6C4D0-5DFE-7C42-94A2-3A7809BB30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4E253AD-089E-5043-B6AA-78D4CFDBCB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F5BC9E9-0EE7-424B-ACC2-8BDCB590C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A500-762E-F34E-8360-09A521466A5E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300D6A6-63D5-894D-B85D-1F2002A85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DF9DD24-2072-4147-9FAF-B5A9EB9AC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1EDD-8A21-EC42-84A3-5ACE128749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9301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84C1A21-8CC5-B74B-BEC2-A24E75AFB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9F4A7D8-0612-864C-B471-024C078C6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461012C-EF80-F741-8802-3F3E1AA6C1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ABA500-762E-F34E-8360-09A521466A5E}" type="datetimeFigureOut">
              <a:rPr lang="pt-BR" smtClean="0"/>
              <a:t>20/11/2021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1DA0B23-A2A4-5442-8823-7D0E46F249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CA21E49-643A-5F45-AF69-41202C6BF9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11EDD-8A21-EC42-84A3-5ACE128749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8616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wnloads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seuemail@seudominio.com.br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pt.wikipedia.org/wiki/GitHub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tlassian.com/br/git/tutorials" TargetMode="External"/><Relationship Id="rId2" Type="http://schemas.openxmlformats.org/officeDocument/2006/relationships/hyperlink" Target="https://git-scm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marketplace?type=actions" TargetMode="External"/><Relationship Id="rId5" Type="http://schemas.openxmlformats.org/officeDocument/2006/relationships/hyperlink" Target="https://docs.github.com/pt/actions" TargetMode="External"/><Relationship Id="rId4" Type="http://schemas.openxmlformats.org/officeDocument/2006/relationships/hyperlink" Target="https://codeanywhere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9D1580-0555-9145-9CF9-4526E2D013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/>
              <a:t>Github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58EFAE1-8DEE-E940-B661-DB8E3E94C8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1221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3AE940C-AC9F-F44A-B981-AD3275B48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pt-BR" dirty="0" err="1"/>
              <a:t>Git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a free and open source </a:t>
            </a:r>
            <a:r>
              <a:rPr lang="pt-BR" dirty="0" err="1"/>
              <a:t>distributed</a:t>
            </a:r>
            <a:r>
              <a:rPr lang="pt-BR" dirty="0"/>
              <a:t> </a:t>
            </a:r>
            <a:r>
              <a:rPr lang="pt-BR" dirty="0" err="1"/>
              <a:t>version</a:t>
            </a:r>
            <a:r>
              <a:rPr lang="pt-BR" dirty="0"/>
              <a:t> </a:t>
            </a:r>
            <a:r>
              <a:rPr lang="pt-BR" dirty="0" err="1"/>
              <a:t>control</a:t>
            </a:r>
            <a:r>
              <a:rPr lang="pt-BR" dirty="0"/>
              <a:t> system </a:t>
            </a:r>
            <a:r>
              <a:rPr lang="pt-BR" dirty="0" err="1"/>
              <a:t>designed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handle</a:t>
            </a:r>
            <a:r>
              <a:rPr lang="pt-BR" dirty="0"/>
              <a:t> </a:t>
            </a:r>
            <a:r>
              <a:rPr lang="pt-BR" dirty="0" err="1"/>
              <a:t>everything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small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very</a:t>
            </a:r>
            <a:r>
              <a:rPr lang="pt-BR" dirty="0"/>
              <a:t> </a:t>
            </a:r>
            <a:r>
              <a:rPr lang="pt-BR" dirty="0" err="1"/>
              <a:t>large</a:t>
            </a:r>
            <a:r>
              <a:rPr lang="pt-BR" dirty="0"/>
              <a:t> </a:t>
            </a:r>
            <a:r>
              <a:rPr lang="pt-BR" dirty="0" err="1"/>
              <a:t>projects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</a:t>
            </a:r>
            <a:r>
              <a:rPr lang="pt-BR" dirty="0" err="1"/>
              <a:t>speed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efficiency</a:t>
            </a:r>
            <a:r>
              <a:rPr lang="pt-BR" dirty="0"/>
              <a:t>.</a:t>
            </a:r>
          </a:p>
        </p:txBody>
      </p:sp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026368FB-E69E-A849-89F1-17214FB64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574" y="3517900"/>
            <a:ext cx="4762500" cy="2794000"/>
          </a:xfrm>
          <a:prstGeom prst="rect">
            <a:avLst/>
          </a:prstGeom>
        </p:spPr>
      </p:pic>
      <p:pic>
        <p:nvPicPr>
          <p:cNvPr id="7" name="Imagem 6" descr="Desenho de um cachorro&#10;&#10;Descrição gerada automaticamente">
            <a:extLst>
              <a:ext uri="{FF2B5EF4-FFF2-40B4-BE49-F238E27FC236}">
                <a16:creationId xmlns:a16="http://schemas.microsoft.com/office/drawing/2014/main" id="{671B0634-BE74-F442-B53B-AED7C7B77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0551" y="4088834"/>
            <a:ext cx="4419600" cy="184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9836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5A2F3C-7765-7744-B136-8FBF4DB9E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</a:t>
            </a:r>
            <a:r>
              <a:rPr lang="pt-BR" dirty="0"/>
              <a:t> - Instalação</a:t>
            </a:r>
          </a:p>
        </p:txBody>
      </p:sp>
      <p:pic>
        <p:nvPicPr>
          <p:cNvPr id="6" name="Espaço Reservado para Conteúdo 5" descr="Interface gráfica do usuário, Aplicativo, Site&#10;&#10;Descrição gerada automaticamente">
            <a:extLst>
              <a:ext uri="{FF2B5EF4-FFF2-40B4-BE49-F238E27FC236}">
                <a16:creationId xmlns:a16="http://schemas.microsoft.com/office/drawing/2014/main" id="{A2240D7A-3E83-E34A-947C-6DEA03E797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68105" y="1825625"/>
            <a:ext cx="5855789" cy="4351338"/>
          </a:xfr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3610E035-CB84-514F-8FF1-92B2CE59F35F}"/>
              </a:ext>
            </a:extLst>
          </p:cNvPr>
          <p:cNvSpPr txBox="1"/>
          <p:nvPr/>
        </p:nvSpPr>
        <p:spPr>
          <a:xfrm>
            <a:off x="5257800" y="84324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https://git-scm.com/downloads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291163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5A2F3C-7765-7744-B136-8FBF4DB9E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</a:t>
            </a:r>
            <a:r>
              <a:rPr lang="pt-BR" dirty="0"/>
              <a:t> - Instalação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610E035-CB84-514F-8FF1-92B2CE59F35F}"/>
              </a:ext>
            </a:extLst>
          </p:cNvPr>
          <p:cNvSpPr txBox="1"/>
          <p:nvPr/>
        </p:nvSpPr>
        <p:spPr>
          <a:xfrm>
            <a:off x="5257800" y="84324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2"/>
              </a:rPr>
              <a:t>https://git-scm.com/downloads</a:t>
            </a:r>
            <a:endParaRPr lang="pt-BR" dirty="0"/>
          </a:p>
        </p:txBody>
      </p:sp>
      <p:pic>
        <p:nvPicPr>
          <p:cNvPr id="8" name="Espaço Reservado para Conteúdo 7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04F18FE8-8DDD-054B-8B92-FF8E3548E8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39064" y="1825625"/>
            <a:ext cx="6913871" cy="4351338"/>
          </a:xfrm>
        </p:spPr>
      </p:pic>
    </p:spTree>
    <p:extLst>
      <p:ext uri="{BB962C8B-B14F-4D97-AF65-F5344CB8AC3E}">
        <p14:creationId xmlns:p14="http://schemas.microsoft.com/office/powerpoint/2010/main" val="6493957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5A2F3C-7765-7744-B136-8FBF4DB9E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</a:t>
            </a:r>
            <a:r>
              <a:rPr lang="pt-BR" dirty="0"/>
              <a:t> - Instalação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610E035-CB84-514F-8FF1-92B2CE59F35F}"/>
              </a:ext>
            </a:extLst>
          </p:cNvPr>
          <p:cNvSpPr txBox="1"/>
          <p:nvPr/>
        </p:nvSpPr>
        <p:spPr>
          <a:xfrm>
            <a:off x="5257800" y="84324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2"/>
              </a:rPr>
              <a:t>https://git-scm.com/downloads</a:t>
            </a:r>
            <a:endParaRPr lang="pt-BR" dirty="0"/>
          </a:p>
        </p:txBody>
      </p:sp>
      <p:pic>
        <p:nvPicPr>
          <p:cNvPr id="8" name="Espaço Reservado para Conteúdo 7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F1E9E8DF-63C1-384E-A0C3-76FD04B5B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90212" y="1825625"/>
            <a:ext cx="5011576" cy="4351338"/>
          </a:xfrm>
        </p:spPr>
      </p:pic>
    </p:spTree>
    <p:extLst>
      <p:ext uri="{BB962C8B-B14F-4D97-AF65-F5344CB8AC3E}">
        <p14:creationId xmlns:p14="http://schemas.microsoft.com/office/powerpoint/2010/main" val="1427871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15A45-16CE-0449-A201-1DEB09257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</a:t>
            </a:r>
            <a:r>
              <a:rPr lang="pt-BR" dirty="0"/>
              <a:t> – Comandos – Mas antes...</a:t>
            </a:r>
          </a:p>
        </p:txBody>
      </p:sp>
      <p:pic>
        <p:nvPicPr>
          <p:cNvPr id="5" name="Espaço Reservado para Conteúdo 4" descr="Tela de celular&#10;&#10;Descrição gerada automaticamente">
            <a:extLst>
              <a:ext uri="{FF2B5EF4-FFF2-40B4-BE49-F238E27FC236}">
                <a16:creationId xmlns:a16="http://schemas.microsoft.com/office/drawing/2014/main" id="{7BDA8A4F-F025-4F48-AA96-7D9F89EA25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85845" y="1825625"/>
            <a:ext cx="10420309" cy="4351338"/>
          </a:xfrm>
        </p:spPr>
      </p:pic>
    </p:spTree>
    <p:extLst>
      <p:ext uri="{BB962C8B-B14F-4D97-AF65-F5344CB8AC3E}">
        <p14:creationId xmlns:p14="http://schemas.microsoft.com/office/powerpoint/2010/main" val="26316620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15A45-16CE-0449-A201-1DEB09257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</a:t>
            </a:r>
            <a:r>
              <a:rPr lang="pt-BR" dirty="0"/>
              <a:t> – Configuração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156C85E-6309-B942-9B4A-60FB5182D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pt-BR" dirty="0"/>
          </a:p>
          <a:p>
            <a:r>
              <a:rPr lang="pt-BR" dirty="0" err="1"/>
              <a:t>git</a:t>
            </a:r>
            <a:r>
              <a:rPr lang="pt-BR" dirty="0"/>
              <a:t> </a:t>
            </a:r>
            <a:r>
              <a:rPr lang="pt-BR" dirty="0" err="1"/>
              <a:t>config</a:t>
            </a:r>
            <a:r>
              <a:rPr lang="pt-BR" dirty="0"/>
              <a:t> --global </a:t>
            </a:r>
            <a:r>
              <a:rPr lang="pt-BR" dirty="0" err="1"/>
              <a:t>user.name</a:t>
            </a:r>
            <a:r>
              <a:rPr lang="pt-BR" dirty="0"/>
              <a:t> "Seu Nome”</a:t>
            </a:r>
          </a:p>
          <a:p>
            <a:r>
              <a:rPr lang="pt-BR" dirty="0" err="1"/>
              <a:t>git</a:t>
            </a:r>
            <a:r>
              <a:rPr lang="pt-BR" dirty="0"/>
              <a:t> </a:t>
            </a:r>
            <a:r>
              <a:rPr lang="pt-BR" dirty="0" err="1"/>
              <a:t>config</a:t>
            </a:r>
            <a:r>
              <a:rPr lang="pt-BR" dirty="0"/>
              <a:t> --global </a:t>
            </a:r>
            <a:r>
              <a:rPr lang="pt-BR" dirty="0" err="1"/>
              <a:t>user.email</a:t>
            </a:r>
            <a:r>
              <a:rPr lang="pt-BR" dirty="0"/>
              <a:t>  </a:t>
            </a:r>
            <a:r>
              <a:rPr lang="pt-BR" dirty="0">
                <a:hlinkClick r:id="rId3"/>
              </a:rPr>
              <a:t>seuemail@seudominio.com.br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449202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15A45-16CE-0449-A201-1DEB09257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</a:t>
            </a:r>
            <a:r>
              <a:rPr lang="pt-BR" dirty="0"/>
              <a:t> – Comandos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156C85E-6309-B942-9B4A-60FB5182D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git</a:t>
            </a:r>
            <a:r>
              <a:rPr lang="pt-BR" dirty="0"/>
              <a:t> </a:t>
            </a:r>
            <a:r>
              <a:rPr lang="pt-BR" dirty="0" err="1"/>
              <a:t>init</a:t>
            </a:r>
            <a:endParaRPr lang="pt-BR" dirty="0"/>
          </a:p>
          <a:p>
            <a:r>
              <a:rPr lang="pt-BR" dirty="0" err="1"/>
              <a:t>git</a:t>
            </a:r>
            <a:r>
              <a:rPr lang="pt-BR" dirty="0"/>
              <a:t> </a:t>
            </a:r>
            <a:r>
              <a:rPr lang="pt-BR" dirty="0" err="1"/>
              <a:t>add</a:t>
            </a:r>
            <a:endParaRPr lang="pt-BR" dirty="0"/>
          </a:p>
          <a:p>
            <a:r>
              <a:rPr lang="pt-BR" dirty="0" err="1"/>
              <a:t>git</a:t>
            </a:r>
            <a:r>
              <a:rPr lang="pt-BR" dirty="0"/>
              <a:t> </a:t>
            </a:r>
            <a:r>
              <a:rPr lang="pt-BR" dirty="0" err="1"/>
              <a:t>commit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502476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15A45-16CE-0449-A201-1DEB09257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</a:t>
            </a:r>
            <a:r>
              <a:rPr lang="pt-BR" dirty="0"/>
              <a:t> – Sistema de Versionamento Distribuído</a:t>
            </a:r>
          </a:p>
        </p:txBody>
      </p:sp>
      <p:pic>
        <p:nvPicPr>
          <p:cNvPr id="5" name="Espaço Reservado para Conteúdo 4" descr="Diagrama&#10;&#10;Descrição gerada automaticamente">
            <a:extLst>
              <a:ext uri="{FF2B5EF4-FFF2-40B4-BE49-F238E27FC236}">
                <a16:creationId xmlns:a16="http://schemas.microsoft.com/office/drawing/2014/main" id="{A7D043DA-0F7E-1C46-BA4C-B4639B2A2A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29706" y="1825625"/>
            <a:ext cx="7732587" cy="4351338"/>
          </a:xfrm>
        </p:spPr>
      </p:pic>
    </p:spTree>
    <p:extLst>
      <p:ext uri="{BB962C8B-B14F-4D97-AF65-F5344CB8AC3E}">
        <p14:creationId xmlns:p14="http://schemas.microsoft.com/office/powerpoint/2010/main" val="35682144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68D29AF9-05E2-AB44-94EA-AEA5F8BB8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</a:t>
            </a:r>
            <a:r>
              <a:rPr lang="pt-BR" dirty="0"/>
              <a:t> - </a:t>
            </a:r>
            <a:r>
              <a:rPr lang="pt-BR" dirty="0" err="1"/>
              <a:t>Branches</a:t>
            </a:r>
            <a:endParaRPr lang="pt-BR" dirty="0"/>
          </a:p>
        </p:txBody>
      </p:sp>
      <p:pic>
        <p:nvPicPr>
          <p:cNvPr id="12" name="Espaço Reservado para Conteúdo 11" descr="Ícone&#10;&#10;Descrição gerada automaticamente">
            <a:extLst>
              <a:ext uri="{FF2B5EF4-FFF2-40B4-BE49-F238E27FC236}">
                <a16:creationId xmlns:a16="http://schemas.microsoft.com/office/drawing/2014/main" id="{BC3E17E2-0006-C64F-A0D2-B95020C64D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647741"/>
            <a:ext cx="10515600" cy="2707105"/>
          </a:xfrm>
        </p:spPr>
      </p:pic>
    </p:spTree>
    <p:extLst>
      <p:ext uri="{BB962C8B-B14F-4D97-AF65-F5344CB8AC3E}">
        <p14:creationId xmlns:p14="http://schemas.microsoft.com/office/powerpoint/2010/main" val="4330424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15A45-16CE-0449-A201-1DEB09257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</a:t>
            </a:r>
            <a:r>
              <a:rPr lang="pt-BR" dirty="0"/>
              <a:t> – Comandos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156C85E-6309-B942-9B4A-60FB5182D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git</a:t>
            </a:r>
            <a:r>
              <a:rPr lang="pt-BR" dirty="0"/>
              <a:t> </a:t>
            </a:r>
            <a:r>
              <a:rPr lang="pt-BR" dirty="0" err="1"/>
              <a:t>branch</a:t>
            </a:r>
            <a:endParaRPr lang="pt-BR" dirty="0"/>
          </a:p>
          <a:p>
            <a:r>
              <a:rPr lang="pt-BR" dirty="0" err="1"/>
              <a:t>git</a:t>
            </a:r>
            <a:r>
              <a:rPr lang="pt-BR" dirty="0"/>
              <a:t> </a:t>
            </a:r>
            <a:r>
              <a:rPr lang="pt-BR" dirty="0" err="1"/>
              <a:t>checkout</a:t>
            </a:r>
            <a:r>
              <a:rPr lang="pt-BR" dirty="0"/>
              <a:t> [</a:t>
            </a:r>
            <a:r>
              <a:rPr lang="pt-BR" dirty="0" err="1"/>
              <a:t>branch</a:t>
            </a:r>
            <a:r>
              <a:rPr lang="pt-BR" dirty="0"/>
              <a:t>]</a:t>
            </a:r>
          </a:p>
          <a:p>
            <a:r>
              <a:rPr lang="pt-BR" dirty="0" err="1"/>
              <a:t>git</a:t>
            </a:r>
            <a:r>
              <a:rPr lang="pt-BR" dirty="0"/>
              <a:t> </a:t>
            </a:r>
            <a:r>
              <a:rPr lang="pt-BR" dirty="0" err="1"/>
              <a:t>checkout</a:t>
            </a:r>
            <a:r>
              <a:rPr lang="pt-BR" dirty="0"/>
              <a:t> –</a:t>
            </a:r>
            <a:r>
              <a:rPr lang="pt-BR" dirty="0" err="1"/>
              <a:t>b</a:t>
            </a:r>
            <a:r>
              <a:rPr lang="pt-BR" dirty="0"/>
              <a:t> [</a:t>
            </a:r>
            <a:r>
              <a:rPr lang="pt-BR" dirty="0" err="1"/>
              <a:t>new_branch</a:t>
            </a:r>
            <a:r>
              <a:rPr lang="pt-BR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743584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085BA2-EF9D-5444-AC51-4F677B6F1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Agenda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D9262B6-572E-DA45-BDF0-258EA03035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Controle de versões</a:t>
            </a:r>
          </a:p>
          <a:p>
            <a:r>
              <a:rPr lang="pt-BR" dirty="0" err="1"/>
              <a:t>Git</a:t>
            </a:r>
            <a:r>
              <a:rPr lang="pt-BR" dirty="0"/>
              <a:t> </a:t>
            </a:r>
          </a:p>
          <a:p>
            <a:pPr lvl="1"/>
            <a:r>
              <a:rPr lang="pt-BR" dirty="0"/>
              <a:t>Instalação</a:t>
            </a:r>
          </a:p>
          <a:p>
            <a:pPr lvl="1"/>
            <a:r>
              <a:rPr lang="pt-BR" dirty="0" err="1"/>
              <a:t>CodeAnywhere</a:t>
            </a:r>
            <a:r>
              <a:rPr lang="pt-BR" dirty="0"/>
              <a:t> </a:t>
            </a:r>
          </a:p>
          <a:p>
            <a:pPr lvl="1"/>
            <a:r>
              <a:rPr lang="pt-BR" dirty="0"/>
              <a:t>Primeiros Comandos</a:t>
            </a:r>
          </a:p>
          <a:p>
            <a:pPr marL="457200" lvl="1" indent="0">
              <a:buNone/>
            </a:pPr>
            <a:endParaRPr lang="pt-BR" dirty="0"/>
          </a:p>
          <a:p>
            <a:r>
              <a:rPr lang="pt-BR" dirty="0" err="1"/>
              <a:t>Github</a:t>
            </a:r>
            <a:endParaRPr lang="pt-BR" dirty="0"/>
          </a:p>
          <a:p>
            <a:pPr lvl="1"/>
            <a:r>
              <a:rPr lang="pt-BR" dirty="0"/>
              <a:t>Primeiro Repositório</a:t>
            </a:r>
          </a:p>
          <a:p>
            <a:pPr lvl="1"/>
            <a:r>
              <a:rPr lang="pt-BR" dirty="0" err="1"/>
              <a:t>Versionando</a:t>
            </a:r>
            <a:endParaRPr lang="pt-BR" dirty="0"/>
          </a:p>
          <a:p>
            <a:pPr lvl="1"/>
            <a:r>
              <a:rPr lang="pt-BR" dirty="0"/>
              <a:t>Proteção de </a:t>
            </a:r>
            <a:r>
              <a:rPr lang="pt-BR" dirty="0" err="1"/>
              <a:t>Branches</a:t>
            </a:r>
            <a:endParaRPr lang="pt-BR" dirty="0"/>
          </a:p>
          <a:p>
            <a:pPr lvl="1"/>
            <a:r>
              <a:rPr lang="pt-BR" dirty="0" err="1"/>
              <a:t>Github</a:t>
            </a:r>
            <a:r>
              <a:rPr lang="pt-BR" dirty="0"/>
              <a:t> </a:t>
            </a:r>
            <a:r>
              <a:rPr lang="pt-BR" dirty="0" err="1"/>
              <a:t>Actions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029259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15A45-16CE-0449-A201-1DEB09257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</a:t>
            </a:r>
            <a:r>
              <a:rPr lang="pt-BR" dirty="0"/>
              <a:t> – Comandos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156C85E-6309-B942-9B4A-60FB5182D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git</a:t>
            </a:r>
            <a:r>
              <a:rPr lang="pt-BR" dirty="0"/>
              <a:t> merge</a:t>
            </a:r>
          </a:p>
        </p:txBody>
      </p:sp>
      <p:pic>
        <p:nvPicPr>
          <p:cNvPr id="5" name="Imagem 4" descr="Placa de sinalização em um campo seco&#10;&#10;Descrição gerada automaticamente">
            <a:extLst>
              <a:ext uri="{FF2B5EF4-FFF2-40B4-BE49-F238E27FC236}">
                <a16:creationId xmlns:a16="http://schemas.microsoft.com/office/drawing/2014/main" id="{66C86BE6-ACAA-F44C-AD5D-FDD6132B7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800" y="2794046"/>
            <a:ext cx="5080000" cy="2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0524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15A45-16CE-0449-A201-1DEB09257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Github</a:t>
            </a:r>
            <a:endParaRPr lang="pt-BR" dirty="0"/>
          </a:p>
        </p:txBody>
      </p:sp>
      <p:pic>
        <p:nvPicPr>
          <p:cNvPr id="7" name="Espaço Reservado para Conteúdo 6" descr="Homem com a mão no rosto&#10;&#10;Descrição gerada automaticamente com confiança média">
            <a:extLst>
              <a:ext uri="{FF2B5EF4-FFF2-40B4-BE49-F238E27FC236}">
                <a16:creationId xmlns:a16="http://schemas.microsoft.com/office/drawing/2014/main" id="{812199F3-0037-FF4C-85AF-0899D41DF9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31352" y="1825625"/>
            <a:ext cx="5929295" cy="4351338"/>
          </a:xfrm>
        </p:spPr>
      </p:pic>
    </p:spTree>
    <p:extLst>
      <p:ext uri="{BB962C8B-B14F-4D97-AF65-F5344CB8AC3E}">
        <p14:creationId xmlns:p14="http://schemas.microsoft.com/office/powerpoint/2010/main" val="11626444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15A45-16CE-0449-A201-1DEB09257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Github</a:t>
            </a:r>
            <a:endParaRPr lang="pt-BR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9169B43-CCF3-5045-8F73-0FD74767C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pt-BR" dirty="0"/>
              <a:t>GitHub é uma plataforma de hospedagem de código-fonte e arquivos com controle de versão usando o </a:t>
            </a:r>
            <a:r>
              <a:rPr lang="pt-BR" dirty="0" err="1"/>
              <a:t>Git</a:t>
            </a:r>
            <a:r>
              <a:rPr lang="pt-BR" dirty="0"/>
              <a:t>. 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dirty="0"/>
              <a:t>Ele permite que programadores, utilitários ou qualquer usuário cadastrado na plataforma contribuam em projetos privados e/ou Open </a:t>
            </a:r>
            <a:r>
              <a:rPr lang="pt-BR" dirty="0" err="1"/>
              <a:t>Source</a:t>
            </a:r>
            <a:r>
              <a:rPr lang="pt-BR" dirty="0"/>
              <a:t> de qualquer lugar do mundo. 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>
                <a:hlinkClick r:id="rId2"/>
              </a:rPr>
              <a:t>Wikipédia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258468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15A45-16CE-0449-A201-1DEB09257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Github</a:t>
            </a:r>
            <a:endParaRPr lang="pt-BR" dirty="0"/>
          </a:p>
        </p:txBody>
      </p:sp>
      <p:pic>
        <p:nvPicPr>
          <p:cNvPr id="9" name="Espaço Reservado para Conteúdo 8" descr="Uma imagem contendo Ícone&#10;&#10;Descrição gerada automaticamente">
            <a:extLst>
              <a:ext uri="{FF2B5EF4-FFF2-40B4-BE49-F238E27FC236}">
                <a16:creationId xmlns:a16="http://schemas.microsoft.com/office/drawing/2014/main" id="{BED886CC-66B6-5346-ABF7-E8D7C8D20F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6200" y="2369344"/>
            <a:ext cx="6959600" cy="3263900"/>
          </a:xfrm>
        </p:spPr>
      </p:pic>
    </p:spTree>
    <p:extLst>
      <p:ext uri="{BB962C8B-B14F-4D97-AF65-F5344CB8AC3E}">
        <p14:creationId xmlns:p14="http://schemas.microsoft.com/office/powerpoint/2010/main" val="6871513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15A45-16CE-0449-A201-1DEB09257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Github</a:t>
            </a:r>
            <a:r>
              <a:rPr lang="pt-BR" dirty="0"/>
              <a:t> 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156C85E-6309-B942-9B4A-60FB5182D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Criar a conta</a:t>
            </a:r>
          </a:p>
          <a:p>
            <a:r>
              <a:rPr lang="pt-BR" dirty="0"/>
              <a:t>Criar repositório</a:t>
            </a:r>
          </a:p>
          <a:p>
            <a:r>
              <a:rPr lang="pt-BR" dirty="0"/>
              <a:t>Configurar acesso</a:t>
            </a:r>
          </a:p>
          <a:p>
            <a:pPr lvl="1"/>
            <a:r>
              <a:rPr lang="pt-BR" dirty="0" err="1"/>
              <a:t>cat</a:t>
            </a:r>
            <a:r>
              <a:rPr lang="pt-BR" dirty="0"/>
              <a:t> ~/.</a:t>
            </a:r>
            <a:r>
              <a:rPr lang="pt-BR" dirty="0" err="1"/>
              <a:t>ssh</a:t>
            </a:r>
            <a:r>
              <a:rPr lang="pt-BR" dirty="0"/>
              <a:t>/</a:t>
            </a:r>
            <a:r>
              <a:rPr lang="pt-BR" dirty="0" err="1"/>
              <a:t>id_rsa.pub</a:t>
            </a:r>
            <a:r>
              <a:rPr lang="pt-BR" dirty="0"/>
              <a:t> (</a:t>
            </a:r>
            <a:r>
              <a:rPr lang="pt-BR" dirty="0" err="1"/>
              <a:t>CodeAnywhere</a:t>
            </a:r>
            <a:r>
              <a:rPr lang="pt-BR" dirty="0"/>
              <a:t>)</a:t>
            </a:r>
          </a:p>
          <a:p>
            <a:r>
              <a:rPr lang="pt-BR" dirty="0"/>
              <a:t>Configurar SSH Keys em Settings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041175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15A45-16CE-0449-A201-1DEB09257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Github</a:t>
            </a:r>
            <a:r>
              <a:rPr lang="pt-BR" dirty="0"/>
              <a:t> + </a:t>
            </a:r>
            <a:r>
              <a:rPr lang="pt-BR" dirty="0" err="1"/>
              <a:t>Git</a:t>
            </a:r>
            <a:endParaRPr lang="pt-BR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156C85E-6309-B942-9B4A-60FB5182D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pt-BR" dirty="0"/>
          </a:p>
          <a:p>
            <a:r>
              <a:rPr lang="pt-BR" dirty="0" err="1"/>
              <a:t>git</a:t>
            </a:r>
            <a:r>
              <a:rPr lang="pt-BR" dirty="0"/>
              <a:t> </a:t>
            </a:r>
            <a:r>
              <a:rPr lang="pt-BR" dirty="0" err="1"/>
              <a:t>remote</a:t>
            </a:r>
            <a:r>
              <a:rPr lang="pt-BR" dirty="0"/>
              <a:t> </a:t>
            </a:r>
            <a:r>
              <a:rPr lang="pt-BR" dirty="0" err="1"/>
              <a:t>add</a:t>
            </a:r>
            <a:r>
              <a:rPr lang="pt-BR" dirty="0"/>
              <a:t> </a:t>
            </a:r>
            <a:r>
              <a:rPr lang="pt-BR" dirty="0" err="1"/>
              <a:t>origin</a:t>
            </a:r>
            <a:r>
              <a:rPr lang="pt-BR" dirty="0"/>
              <a:t> [</a:t>
            </a:r>
            <a:r>
              <a:rPr lang="pt-BR" dirty="0" err="1"/>
              <a:t>repository_url</a:t>
            </a:r>
            <a:r>
              <a:rPr lang="pt-BR" dirty="0"/>
              <a:t>]</a:t>
            </a:r>
          </a:p>
          <a:p>
            <a:r>
              <a:rPr lang="pt-BR" dirty="0" err="1"/>
              <a:t>git</a:t>
            </a:r>
            <a:r>
              <a:rPr lang="pt-BR" dirty="0"/>
              <a:t> </a:t>
            </a:r>
            <a:r>
              <a:rPr lang="pt-BR" dirty="0" err="1"/>
              <a:t>push</a:t>
            </a:r>
            <a:r>
              <a:rPr lang="pt-BR" dirty="0"/>
              <a:t> </a:t>
            </a:r>
            <a:r>
              <a:rPr lang="pt-BR" dirty="0" err="1"/>
              <a:t>origin</a:t>
            </a:r>
            <a:r>
              <a:rPr lang="pt-BR" dirty="0"/>
              <a:t> [</a:t>
            </a:r>
            <a:r>
              <a:rPr lang="pt-BR" dirty="0" err="1"/>
              <a:t>branch</a:t>
            </a:r>
            <a:r>
              <a:rPr lang="pt-BR" dirty="0"/>
              <a:t>]</a:t>
            </a:r>
          </a:p>
          <a:p>
            <a:endParaRPr lang="pt-BR" dirty="0"/>
          </a:p>
          <a:p>
            <a:r>
              <a:rPr lang="pt-BR" dirty="0" err="1"/>
              <a:t>git</a:t>
            </a:r>
            <a:r>
              <a:rPr lang="pt-BR" dirty="0"/>
              <a:t> clone</a:t>
            </a:r>
          </a:p>
          <a:p>
            <a:r>
              <a:rPr lang="pt-BR" dirty="0" err="1"/>
              <a:t>git</a:t>
            </a:r>
            <a:r>
              <a:rPr lang="pt-BR" dirty="0"/>
              <a:t> </a:t>
            </a:r>
            <a:r>
              <a:rPr lang="pt-BR" dirty="0" err="1"/>
              <a:t>pull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023422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15A45-16CE-0449-A201-1DEB09257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Github</a:t>
            </a:r>
            <a:r>
              <a:rPr lang="pt-BR" dirty="0"/>
              <a:t> + </a:t>
            </a:r>
            <a:r>
              <a:rPr lang="pt-BR" dirty="0" err="1"/>
              <a:t>Git</a:t>
            </a:r>
            <a:endParaRPr lang="pt-BR" dirty="0"/>
          </a:p>
        </p:txBody>
      </p:sp>
      <p:pic>
        <p:nvPicPr>
          <p:cNvPr id="5" name="Espaço Reservado para Conteúdo 4" descr="Uma imagem contendo menina, placa, jovem, pequeno&#10;&#10;Descrição gerada automaticamente">
            <a:extLst>
              <a:ext uri="{FF2B5EF4-FFF2-40B4-BE49-F238E27FC236}">
                <a16:creationId xmlns:a16="http://schemas.microsoft.com/office/drawing/2014/main" id="{CB1550B0-D1D0-B642-B4DD-870B299880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89299" y="1810169"/>
            <a:ext cx="5613401" cy="4188461"/>
          </a:xfrm>
        </p:spPr>
      </p:pic>
    </p:spTree>
    <p:extLst>
      <p:ext uri="{BB962C8B-B14F-4D97-AF65-F5344CB8AC3E}">
        <p14:creationId xmlns:p14="http://schemas.microsoft.com/office/powerpoint/2010/main" val="39244203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19A352-B2F5-4A45-9E92-13CA955D3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Github</a:t>
            </a:r>
            <a:r>
              <a:rPr lang="pt-BR" dirty="0"/>
              <a:t> - Trabalhando em Equipes</a:t>
            </a:r>
          </a:p>
        </p:txBody>
      </p:sp>
      <p:pic>
        <p:nvPicPr>
          <p:cNvPr id="5" name="Espaço Reservado para Conteúdo 4" descr="Diagrama&#10;&#10;Descrição gerada automaticamente">
            <a:extLst>
              <a:ext uri="{FF2B5EF4-FFF2-40B4-BE49-F238E27FC236}">
                <a16:creationId xmlns:a16="http://schemas.microsoft.com/office/drawing/2014/main" id="{3AEF4BF8-45DD-ED45-8A66-E61EFC9BBE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78942" y="1329526"/>
            <a:ext cx="3896227" cy="5163349"/>
          </a:xfrm>
        </p:spPr>
      </p:pic>
    </p:spTree>
    <p:extLst>
      <p:ext uri="{BB962C8B-B14F-4D97-AF65-F5344CB8AC3E}">
        <p14:creationId xmlns:p14="http://schemas.microsoft.com/office/powerpoint/2010/main" val="6021740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68D29AF9-05E2-AB44-94EA-AEA5F8BB8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Github</a:t>
            </a:r>
            <a:r>
              <a:rPr lang="pt-BR" dirty="0"/>
              <a:t> - Trabalhando em Equipes</a:t>
            </a:r>
          </a:p>
        </p:txBody>
      </p:sp>
      <p:pic>
        <p:nvPicPr>
          <p:cNvPr id="7" name="Espaço Reservado para Conteúdo 6" descr="Diagrama&#10;&#10;Descrição gerada automaticamente">
            <a:extLst>
              <a:ext uri="{FF2B5EF4-FFF2-40B4-BE49-F238E27FC236}">
                <a16:creationId xmlns:a16="http://schemas.microsoft.com/office/drawing/2014/main" id="{3FE06189-2055-AF44-8E01-AE9D709BE5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473" y="1825625"/>
            <a:ext cx="10363054" cy="4351338"/>
          </a:xfrm>
        </p:spPr>
      </p:pic>
    </p:spTree>
    <p:extLst>
      <p:ext uri="{BB962C8B-B14F-4D97-AF65-F5344CB8AC3E}">
        <p14:creationId xmlns:p14="http://schemas.microsoft.com/office/powerpoint/2010/main" val="40862721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68D29AF9-05E2-AB44-94EA-AEA5F8BB8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Github</a:t>
            </a:r>
            <a:r>
              <a:rPr lang="pt-BR" dirty="0"/>
              <a:t> - Trabalhando em Equipes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AEB451D-B188-1F4A-B3B4-42AE85945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Branches</a:t>
            </a:r>
            <a:r>
              <a:rPr lang="pt-BR" dirty="0"/>
              <a:t> </a:t>
            </a:r>
            <a:r>
              <a:rPr lang="pt-BR" dirty="0" err="1"/>
              <a:t>master</a:t>
            </a:r>
            <a:r>
              <a:rPr lang="pt-BR" dirty="0"/>
              <a:t>/</a:t>
            </a:r>
            <a:r>
              <a:rPr lang="pt-BR" dirty="0" err="1"/>
              <a:t>main</a:t>
            </a:r>
            <a:r>
              <a:rPr lang="pt-BR" dirty="0"/>
              <a:t> e </a:t>
            </a:r>
            <a:r>
              <a:rPr lang="pt-BR" dirty="0" err="1"/>
              <a:t>develop</a:t>
            </a:r>
            <a:r>
              <a:rPr lang="pt-BR" dirty="0"/>
              <a:t> protegidas</a:t>
            </a:r>
          </a:p>
          <a:p>
            <a:r>
              <a:rPr lang="pt-BR" dirty="0"/>
              <a:t>Criação de </a:t>
            </a:r>
            <a:r>
              <a:rPr lang="pt-BR" dirty="0" err="1"/>
              <a:t>Pull</a:t>
            </a:r>
            <a:r>
              <a:rPr lang="pt-BR" dirty="0"/>
              <a:t> </a:t>
            </a:r>
            <a:r>
              <a:rPr lang="pt-BR" dirty="0" err="1"/>
              <a:t>Requests</a:t>
            </a:r>
            <a:endParaRPr lang="pt-BR" dirty="0"/>
          </a:p>
          <a:p>
            <a:r>
              <a:rPr lang="pt-BR" dirty="0"/>
              <a:t>Realização de </a:t>
            </a:r>
            <a:r>
              <a:rPr lang="pt-BR" dirty="0" err="1"/>
              <a:t>Code</a:t>
            </a:r>
            <a:r>
              <a:rPr lang="pt-BR" dirty="0"/>
              <a:t> </a:t>
            </a:r>
            <a:r>
              <a:rPr lang="pt-BR" dirty="0" err="1"/>
              <a:t>Review</a:t>
            </a:r>
            <a:endParaRPr lang="pt-BR" dirty="0"/>
          </a:p>
          <a:p>
            <a:r>
              <a:rPr lang="pt-BR" dirty="0"/>
              <a:t>Registros de </a:t>
            </a:r>
            <a:r>
              <a:rPr lang="pt-BR"/>
              <a:t>Issues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83517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8F5D11-469B-C248-B3A4-5D1C9D024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Controle de Versões</a:t>
            </a:r>
          </a:p>
        </p:txBody>
      </p:sp>
      <p:pic>
        <p:nvPicPr>
          <p:cNvPr id="5" name="Espaço Reservado para Conteúdo 4" descr="Foto editada de homem sorrindo&#10;&#10;Descrição gerada automaticamente com confiança média">
            <a:extLst>
              <a:ext uri="{FF2B5EF4-FFF2-40B4-BE49-F238E27FC236}">
                <a16:creationId xmlns:a16="http://schemas.microsoft.com/office/drawing/2014/main" id="{C47B6B52-DAFA-6A47-916D-B234B4F72D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5500" y="2077244"/>
            <a:ext cx="5461000" cy="3848100"/>
          </a:xfrm>
        </p:spPr>
      </p:pic>
    </p:spTree>
    <p:extLst>
      <p:ext uri="{BB962C8B-B14F-4D97-AF65-F5344CB8AC3E}">
        <p14:creationId xmlns:p14="http://schemas.microsoft.com/office/powerpoint/2010/main" val="316228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19A352-B2F5-4A45-9E92-13CA955D3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Github</a:t>
            </a:r>
            <a:r>
              <a:rPr lang="pt-BR" dirty="0"/>
              <a:t> </a:t>
            </a:r>
            <a:r>
              <a:rPr lang="pt-BR" dirty="0" err="1"/>
              <a:t>Actions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A508CC7-67DB-E34F-BD8C-DE5C56606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847" y="2018927"/>
            <a:ext cx="63500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4397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19A352-B2F5-4A45-9E92-13CA955D3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Github</a:t>
            </a:r>
            <a:r>
              <a:rPr lang="pt-BR" dirty="0"/>
              <a:t> </a:t>
            </a:r>
            <a:r>
              <a:rPr lang="pt-BR" dirty="0" err="1"/>
              <a:t>Actions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AFFCF28-4A32-C94A-84CE-1AB8B3A68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GitHub </a:t>
            </a:r>
            <a:r>
              <a:rPr lang="pt-BR" dirty="0" err="1"/>
              <a:t>Actions</a:t>
            </a:r>
            <a:r>
              <a:rPr lang="pt-BR" dirty="0"/>
              <a:t> ajuda a automatizar tarefas dentro de seu ciclo de vida de desenvolvimento de software.</a:t>
            </a:r>
          </a:p>
          <a:p>
            <a:endParaRPr lang="pt-BR" dirty="0"/>
          </a:p>
          <a:p>
            <a:r>
              <a:rPr lang="pt-BR" dirty="0"/>
              <a:t>GitHub </a:t>
            </a:r>
            <a:r>
              <a:rPr lang="pt-BR" dirty="0" err="1"/>
              <a:t>Actions</a:t>
            </a:r>
            <a:r>
              <a:rPr lang="pt-BR" dirty="0"/>
              <a:t> são orientados por eventos, o que significa que você pode executar uma série de comandos após um evento especificado ocorrer, por exemplo quando alguém solicitar </a:t>
            </a:r>
            <a:r>
              <a:rPr lang="pt-BR" b="1" i="1" dirty="0" err="1"/>
              <a:t>pull</a:t>
            </a:r>
            <a:r>
              <a:rPr lang="pt-BR" b="1" i="1" dirty="0"/>
              <a:t> </a:t>
            </a:r>
            <a:r>
              <a:rPr lang="pt-BR" b="1" i="1" dirty="0" err="1"/>
              <a:t>request</a:t>
            </a:r>
            <a:endParaRPr lang="pt-BR" b="1" i="1" dirty="0"/>
          </a:p>
        </p:txBody>
      </p:sp>
    </p:spTree>
    <p:extLst>
      <p:ext uri="{BB962C8B-B14F-4D97-AF65-F5344CB8AC3E}">
        <p14:creationId xmlns:p14="http://schemas.microsoft.com/office/powerpoint/2010/main" val="14048100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19A352-B2F5-4A45-9E92-13CA955D3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Github</a:t>
            </a:r>
            <a:r>
              <a:rPr lang="pt-BR" dirty="0"/>
              <a:t> </a:t>
            </a:r>
            <a:r>
              <a:rPr lang="pt-BR" dirty="0" err="1"/>
              <a:t>Actions</a:t>
            </a:r>
            <a:endParaRPr lang="pt-BR" dirty="0"/>
          </a:p>
        </p:txBody>
      </p:sp>
      <p:pic>
        <p:nvPicPr>
          <p:cNvPr id="4" name="Imagem 3" descr="Diagrama&#10;&#10;Descrição gerada automaticamente">
            <a:extLst>
              <a:ext uri="{FF2B5EF4-FFF2-40B4-BE49-F238E27FC236}">
                <a16:creationId xmlns:a16="http://schemas.microsoft.com/office/drawing/2014/main" id="{7C231B2F-22D8-7C4B-87F2-1C4EB5F07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4844" y="1587208"/>
            <a:ext cx="7327415" cy="4429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8345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19A352-B2F5-4A45-9E92-13CA955D3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Github</a:t>
            </a:r>
            <a:r>
              <a:rPr lang="pt-BR" dirty="0"/>
              <a:t> </a:t>
            </a:r>
            <a:r>
              <a:rPr lang="pt-BR" dirty="0" err="1"/>
              <a:t>Actions</a:t>
            </a:r>
            <a:r>
              <a:rPr lang="pt-BR" dirty="0"/>
              <a:t> In </a:t>
            </a:r>
            <a:r>
              <a:rPr lang="pt-BR" dirty="0" err="1"/>
              <a:t>Action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974599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19A352-B2F5-4A45-9E92-13CA955D3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The </a:t>
            </a:r>
            <a:r>
              <a:rPr lang="pt-BR" dirty="0" err="1"/>
              <a:t>End</a:t>
            </a:r>
            <a:endParaRPr lang="pt-BR" dirty="0"/>
          </a:p>
        </p:txBody>
      </p:sp>
      <p:pic>
        <p:nvPicPr>
          <p:cNvPr id="5" name="Espaço Reservado para Conteúdo 4" descr="Uma imagem contendo pessoa, no interior, homem, mulher&#10;&#10;Descrição gerada automaticamente">
            <a:extLst>
              <a:ext uri="{FF2B5EF4-FFF2-40B4-BE49-F238E27FC236}">
                <a16:creationId xmlns:a16="http://schemas.microsoft.com/office/drawing/2014/main" id="{FE60F5DE-B91E-F040-84AF-141269E291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4800" y="1842294"/>
            <a:ext cx="6502400" cy="4318000"/>
          </a:xfrm>
        </p:spPr>
      </p:pic>
    </p:spTree>
    <p:extLst>
      <p:ext uri="{BB962C8B-B14F-4D97-AF65-F5344CB8AC3E}">
        <p14:creationId xmlns:p14="http://schemas.microsoft.com/office/powerpoint/2010/main" val="19885237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775D9B-4EBB-254B-9A95-F341808E3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Kahoot</a:t>
            </a:r>
            <a:endParaRPr lang="pt-BR" dirty="0"/>
          </a:p>
        </p:txBody>
      </p:sp>
      <p:pic>
        <p:nvPicPr>
          <p:cNvPr id="5" name="Espaço Reservado para Conteúdo 4" descr="Uma imagem contendo Diagrama&#10;&#10;Descrição gerada automaticamente">
            <a:extLst>
              <a:ext uri="{FF2B5EF4-FFF2-40B4-BE49-F238E27FC236}">
                <a16:creationId xmlns:a16="http://schemas.microsoft.com/office/drawing/2014/main" id="{F08FD649-9E77-1646-9EF2-8D8E519069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50368" y="1825625"/>
            <a:ext cx="3091263" cy="4351338"/>
          </a:xfrm>
        </p:spPr>
      </p:pic>
    </p:spTree>
    <p:extLst>
      <p:ext uri="{BB962C8B-B14F-4D97-AF65-F5344CB8AC3E}">
        <p14:creationId xmlns:p14="http://schemas.microsoft.com/office/powerpoint/2010/main" val="31651482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AA3E9D-A1C6-8C48-8ACD-84CD4BD7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0067C1-6D1C-9B49-BB9F-09D4B9AC7D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jfnandopr@gmailcom</a:t>
            </a:r>
            <a:endParaRPr lang="pt-BR" dirty="0"/>
          </a:p>
          <a:p>
            <a:r>
              <a:rPr lang="pt-BR" dirty="0" err="1"/>
              <a:t>https</a:t>
            </a:r>
            <a:r>
              <a:rPr lang="pt-BR" dirty="0"/>
              <a:t>://</a:t>
            </a:r>
            <a:r>
              <a:rPr lang="pt-BR" dirty="0" err="1"/>
              <a:t>www.linkedin.com</a:t>
            </a:r>
            <a:r>
              <a:rPr lang="pt-BR" dirty="0"/>
              <a:t>/in/jemerson-fernando-maia-85a87421/</a:t>
            </a:r>
          </a:p>
        </p:txBody>
      </p:sp>
      <p:pic>
        <p:nvPicPr>
          <p:cNvPr id="5" name="Imagem 4" descr="Interface gráfica do usuário&#10;&#10;Descrição gerada automaticamente com confiança baixa">
            <a:extLst>
              <a:ext uri="{FF2B5EF4-FFF2-40B4-BE49-F238E27FC236}">
                <a16:creationId xmlns:a16="http://schemas.microsoft.com/office/drawing/2014/main" id="{744149BE-C2AE-2645-B639-9D8A89215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0522" y="3084909"/>
            <a:ext cx="5719946" cy="3226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5580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071925-C2AE-4B4A-BF7F-DEBFF69C6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Referências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EA35925-AC52-EF4E-AE31-B50E819DEC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hlinkClick r:id="rId2"/>
              </a:rPr>
              <a:t>https://git-scm.com</a:t>
            </a:r>
            <a:endParaRPr lang="pt-BR" dirty="0"/>
          </a:p>
          <a:p>
            <a:r>
              <a:rPr lang="pt-BR" dirty="0">
                <a:hlinkClick r:id="rId3"/>
              </a:rPr>
              <a:t>https://www.atlassian.com/br/git/tutorials</a:t>
            </a:r>
            <a:endParaRPr lang="pt-BR" dirty="0"/>
          </a:p>
          <a:p>
            <a:r>
              <a:rPr lang="pt-BR" dirty="0">
                <a:hlinkClick r:id="rId4"/>
              </a:rPr>
              <a:t>https://codeanywhere.com</a:t>
            </a:r>
            <a:endParaRPr lang="pt-BR" dirty="0"/>
          </a:p>
          <a:p>
            <a:r>
              <a:rPr lang="pt-BR" dirty="0">
                <a:hlinkClick r:id="rId5"/>
              </a:rPr>
              <a:t>https://docs.github.com/pt/actions</a:t>
            </a:r>
            <a:endParaRPr lang="pt-BR" dirty="0"/>
          </a:p>
          <a:p>
            <a:r>
              <a:rPr lang="pt-BR" dirty="0">
                <a:hlinkClick r:id="rId6"/>
              </a:rPr>
              <a:t>https://github.com/marketplace?type=actions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56583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7E8621-DE9C-2547-885D-EB887A950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Controle de Versões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6ED49D9-2336-1F46-8DAB-929284EB5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sz="3600" dirty="0"/>
              <a:t>Ou controle de fontes</a:t>
            </a:r>
            <a:endParaRPr lang="pt-BR" dirty="0"/>
          </a:p>
          <a:p>
            <a:r>
              <a:rPr lang="pt-BR" dirty="0"/>
              <a:t>Possuir a capacidade de rastrear e gerenciar alterações em um código de software.</a:t>
            </a:r>
          </a:p>
          <a:p>
            <a:pPr lvl="1"/>
            <a:endParaRPr lang="pt-BR" dirty="0"/>
          </a:p>
          <a:p>
            <a:pPr lvl="1"/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83062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8F5D11-469B-C248-B3A4-5D1C9D024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Controle de Versões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EEAE4931-9B63-4B49-846A-3EF38D9FE0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121150" y="2026444"/>
            <a:ext cx="3949700" cy="3949700"/>
          </a:xfrm>
        </p:spPr>
      </p:pic>
    </p:spTree>
    <p:extLst>
      <p:ext uri="{BB962C8B-B14F-4D97-AF65-F5344CB8AC3E}">
        <p14:creationId xmlns:p14="http://schemas.microsoft.com/office/powerpoint/2010/main" val="3314539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8F5D11-469B-C248-B3A4-5D1C9D024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Controle de Versões</a:t>
            </a:r>
          </a:p>
        </p:txBody>
      </p:sp>
      <p:pic>
        <p:nvPicPr>
          <p:cNvPr id="6" name="Espaço Reservado para Conteúdo 5" descr="Tela de computador com jogo&#10;&#10;Descrição gerada automaticamente">
            <a:extLst>
              <a:ext uri="{FF2B5EF4-FFF2-40B4-BE49-F238E27FC236}">
                <a16:creationId xmlns:a16="http://schemas.microsoft.com/office/drawing/2014/main" id="{C3E32560-A446-3B4C-B896-E8E5374EA9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8947" y="1825625"/>
            <a:ext cx="6774105" cy="4351338"/>
          </a:xfrm>
        </p:spPr>
      </p:pic>
    </p:spTree>
    <p:extLst>
      <p:ext uri="{BB962C8B-B14F-4D97-AF65-F5344CB8AC3E}">
        <p14:creationId xmlns:p14="http://schemas.microsoft.com/office/powerpoint/2010/main" val="12778026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7E8621-DE9C-2547-885D-EB887A950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Controle de Versões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6ED49D9-2336-1F46-8DAB-929284EB5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sz="3600" dirty="0"/>
              <a:t>Sistemas de controle de versões</a:t>
            </a:r>
          </a:p>
          <a:p>
            <a:r>
              <a:rPr lang="pt-BR" dirty="0"/>
              <a:t>Ajudam equipes de desenvolvimento de software a gerenciar alterações ao longo do tempo.</a:t>
            </a:r>
          </a:p>
          <a:p>
            <a:endParaRPr lang="pt-BR" dirty="0"/>
          </a:p>
          <a:p>
            <a:r>
              <a:rPr lang="pt-BR" dirty="0"/>
              <a:t>Benefícios</a:t>
            </a:r>
          </a:p>
          <a:p>
            <a:pPr lvl="1"/>
            <a:r>
              <a:rPr lang="pt-BR" dirty="0"/>
              <a:t>Histórico de alterações completo</a:t>
            </a:r>
          </a:p>
          <a:p>
            <a:pPr lvl="1"/>
            <a:r>
              <a:rPr lang="pt-BR" dirty="0"/>
              <a:t>Ramificação e mescla</a:t>
            </a:r>
          </a:p>
          <a:p>
            <a:pPr lvl="1"/>
            <a:r>
              <a:rPr lang="pt-BR" dirty="0"/>
              <a:t>Rastreabilidade</a:t>
            </a:r>
          </a:p>
          <a:p>
            <a:endParaRPr lang="pt-BR" dirty="0"/>
          </a:p>
          <a:p>
            <a:endParaRPr lang="pt-BR" dirty="0"/>
          </a:p>
          <a:p>
            <a:pPr lvl="1"/>
            <a:endParaRPr lang="pt-BR" dirty="0"/>
          </a:p>
          <a:p>
            <a:pPr lvl="1"/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53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5A2F3C-7765-7744-B136-8FBF4DB9E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Controle de Versões</a:t>
            </a:r>
          </a:p>
        </p:txBody>
      </p:sp>
      <p:pic>
        <p:nvPicPr>
          <p:cNvPr id="14" name="Espaço Reservado para Conteúdo 13" descr="Uma imagem contendo Diagrama&#10;&#10;Descrição gerada automaticamente">
            <a:extLst>
              <a:ext uri="{FF2B5EF4-FFF2-40B4-BE49-F238E27FC236}">
                <a16:creationId xmlns:a16="http://schemas.microsoft.com/office/drawing/2014/main" id="{CB4B13FB-8FFE-504F-B090-0199791C41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8200" y="2680494"/>
            <a:ext cx="7975600" cy="2641600"/>
          </a:xfrm>
        </p:spPr>
      </p:pic>
    </p:spTree>
    <p:extLst>
      <p:ext uri="{BB962C8B-B14F-4D97-AF65-F5344CB8AC3E}">
        <p14:creationId xmlns:p14="http://schemas.microsoft.com/office/powerpoint/2010/main" val="3984752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5A2F3C-7765-7744-B136-8FBF4DB9E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Git</a:t>
            </a:r>
            <a:endParaRPr lang="pt-BR" dirty="0"/>
          </a:p>
        </p:txBody>
      </p:sp>
      <p:pic>
        <p:nvPicPr>
          <p:cNvPr id="6" name="Espaço Reservado para Conteúdo 5" descr="Uma imagem contendo computador, computer, placar&#10;&#10;Descrição gerada automaticamente">
            <a:extLst>
              <a:ext uri="{FF2B5EF4-FFF2-40B4-BE49-F238E27FC236}">
                <a16:creationId xmlns:a16="http://schemas.microsoft.com/office/drawing/2014/main" id="{0F655132-1731-3743-98E7-C7D1D23421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0364" y="1825625"/>
            <a:ext cx="6331272" cy="4351338"/>
          </a:xfrm>
        </p:spPr>
      </p:pic>
    </p:spTree>
    <p:extLst>
      <p:ext uri="{BB962C8B-B14F-4D97-AF65-F5344CB8AC3E}">
        <p14:creationId xmlns:p14="http://schemas.microsoft.com/office/powerpoint/2010/main" val="28575299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993</TotalTime>
  <Words>500</Words>
  <Application>Microsoft Macintosh PowerPoint</Application>
  <PresentationFormat>Widescreen</PresentationFormat>
  <Paragraphs>122</Paragraphs>
  <Slides>37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37</vt:i4>
      </vt:variant>
    </vt:vector>
  </HeadingPairs>
  <TitlesOfParts>
    <vt:vector size="41" baseType="lpstr">
      <vt:lpstr>Arial</vt:lpstr>
      <vt:lpstr>Calibri</vt:lpstr>
      <vt:lpstr>Calibri Light</vt:lpstr>
      <vt:lpstr>Tema do Office</vt:lpstr>
      <vt:lpstr>Github</vt:lpstr>
      <vt:lpstr>Agenda</vt:lpstr>
      <vt:lpstr>Controle de Versões</vt:lpstr>
      <vt:lpstr>Controle de Versões</vt:lpstr>
      <vt:lpstr>Controle de Versões</vt:lpstr>
      <vt:lpstr>Controle de Versões</vt:lpstr>
      <vt:lpstr>Controle de Versões</vt:lpstr>
      <vt:lpstr>Controle de Versões</vt:lpstr>
      <vt:lpstr>Git</vt:lpstr>
      <vt:lpstr>Apresentação do PowerPoint</vt:lpstr>
      <vt:lpstr>Git - Instalação</vt:lpstr>
      <vt:lpstr>Git - Instalação</vt:lpstr>
      <vt:lpstr>Git - Instalação</vt:lpstr>
      <vt:lpstr>Git – Comandos – Mas antes...</vt:lpstr>
      <vt:lpstr>Git – Configuração</vt:lpstr>
      <vt:lpstr>Git – Comandos</vt:lpstr>
      <vt:lpstr>Git – Sistema de Versionamento Distribuído</vt:lpstr>
      <vt:lpstr>Git - Branches</vt:lpstr>
      <vt:lpstr>Git – Comandos</vt:lpstr>
      <vt:lpstr>Git – Comandos</vt:lpstr>
      <vt:lpstr>Github</vt:lpstr>
      <vt:lpstr>Github</vt:lpstr>
      <vt:lpstr>Github</vt:lpstr>
      <vt:lpstr>Github </vt:lpstr>
      <vt:lpstr>Github + Git</vt:lpstr>
      <vt:lpstr>Github + Git</vt:lpstr>
      <vt:lpstr>Github - Trabalhando em Equipes</vt:lpstr>
      <vt:lpstr>Github - Trabalhando em Equipes</vt:lpstr>
      <vt:lpstr>Github - Trabalhando em Equipes</vt:lpstr>
      <vt:lpstr>Github Actions</vt:lpstr>
      <vt:lpstr>Github Actions</vt:lpstr>
      <vt:lpstr>Github Actions</vt:lpstr>
      <vt:lpstr>Github Actions In Action</vt:lpstr>
      <vt:lpstr>The End</vt:lpstr>
      <vt:lpstr>Kahoot</vt:lpstr>
      <vt:lpstr>Contato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Github</dc:title>
  <dc:creator>Jemerson Fernando Maia</dc:creator>
  <cp:lastModifiedBy>Jemerson Fernando Maia</cp:lastModifiedBy>
  <cp:revision>65</cp:revision>
  <dcterms:created xsi:type="dcterms:W3CDTF">2021-11-20T18:46:06Z</dcterms:created>
  <dcterms:modified xsi:type="dcterms:W3CDTF">2021-11-21T11:19:48Z</dcterms:modified>
</cp:coreProperties>
</file>

<file path=docProps/thumbnail.jpeg>
</file>